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4823918"/>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мамырға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20</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мамырға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ru-RU" sz="1200" dirty="0" err="1">
                <a:solidFill>
                  <a:srgbClr val="000000"/>
                </a:solidFill>
                <a:latin typeface="Times New Roman" pitchFamily="18" charset="0"/>
                <a:cs typeface="Times New Roman" pitchFamily="18" charset="0"/>
                <a:sym typeface="+mn-ea"/>
              </a:rPr>
              <a:t>Көшпелі</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б</a:t>
            </a:r>
            <a:r>
              <a:rPr lang="kk-KZ" sz="1200" kern="14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күндіз жаңбыр, найзағай болады. Солтүстік-шығыстан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күндіз екпіні 15-18 </a:t>
            </a:r>
            <a:r>
              <a:rPr lang="kk-KZ" sz="1200" kern="1400" dirty="0" smtClean="0">
                <a:solidFill>
                  <a:srgbClr val="000000"/>
                </a:solidFill>
                <a:latin typeface="Times New Roman" panose="02020603050405020304" pitchFamily="18" charset="0"/>
                <a:ea typeface="Times New Roman" panose="02020603050405020304" pitchFamily="18" charset="0"/>
              </a:rPr>
              <a:t>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15-17,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21-23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22 </a:t>
            </a:r>
            <a:r>
              <a:rPr lang="kk-KZ" altLang="ru-RU" sz="1200" b="1" dirty="0" smtClean="0">
                <a:latin typeface="Times New Roman" panose="02020603050405020304" pitchFamily="18" charset="0"/>
                <a:cs typeface="Times New Roman" panose="02020603050405020304" pitchFamily="18" charset="0"/>
                <a:sym typeface="+mn-ea"/>
              </a:rPr>
              <a:t>мамыр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Көшпелі</a:t>
            </a:r>
            <a:r>
              <a:rPr lang="kk-KZ" sz="1200" dirty="0" smtClean="0">
                <a:latin typeface="Times New Roman" panose="02020603050405020304" pitchFamily="18" charset="0"/>
                <a:cs typeface="Times New Roman" panose="02020603050405020304" pitchFamily="18" charset="0"/>
                <a:sym typeface="+mn-ea"/>
              </a:rPr>
              <a:t> бұлтты, </a:t>
            </a:r>
            <a:r>
              <a:rPr lang="kk-KZ" sz="1200" kern="1400" dirty="0" smtClean="0">
                <a:solidFill>
                  <a:srgbClr val="000000"/>
                </a:solidFill>
                <a:latin typeface="Times New Roman" panose="02020603050405020304" pitchFamily="18" charset="0"/>
                <a:sym typeface="+mn-ea"/>
              </a:rPr>
              <a:t>жауын-шашынсыз</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Солтүстік-шығыстан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5-10 м/с. Ауа </a:t>
            </a:r>
            <a:r>
              <a:rPr lang="kk-KZ" sz="1200" smtClean="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0416549"/>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0.928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7993" y="2102538"/>
            <a:ext cx="477104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21 </a:t>
            </a:r>
            <a:r>
              <a:rPr lang="kk-KZ" sz="1200" dirty="0">
                <a:solidFill>
                  <a:prstClr val="black"/>
                </a:solidFill>
                <a:latin typeface="Times New Roman" panose="02020603050405020304" pitchFamily="18" charset="0"/>
                <a:cs typeface="Times New Roman" panose="02020603050405020304" pitchFamily="18" charset="0"/>
              </a:rPr>
              <a:t>мамырда, </a:t>
            </a:r>
            <a:r>
              <a:rPr lang="kk-KZ" sz="1200" dirty="0" smtClean="0">
                <a:solidFill>
                  <a:prstClr val="black"/>
                </a:solidFill>
                <a:latin typeface="Times New Roman" panose="02020603050405020304" pitchFamily="18" charset="0"/>
                <a:cs typeface="Times New Roman" panose="02020603050405020304" pitchFamily="18" charset="0"/>
              </a:rPr>
              <a:t>22 </a:t>
            </a:r>
            <a:r>
              <a:rPr lang="kk-KZ" sz="1200" dirty="0">
                <a:solidFill>
                  <a:prstClr val="black"/>
                </a:solidFill>
                <a:latin typeface="Times New Roman" panose="02020603050405020304" pitchFamily="18" charset="0"/>
                <a:cs typeface="Times New Roman" panose="02020603050405020304" pitchFamily="18" charset="0"/>
              </a:rPr>
              <a:t>мамыр 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157361"/>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kk-KZ" altLang="x-none" sz="800">
                          <a:latin typeface="Times New Roman" panose="02020603050405020304" pitchFamily="18" charset="0"/>
                          <a:cs typeface="Times New Roman" panose="02020603050405020304" pitchFamily="18" charset="0"/>
                        </a:rPr>
                        <a:t> </a:t>
                      </a:r>
                      <a:r>
                        <a:rPr lang="en-US" altLang="x-none" sz="80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46490</TotalTime>
  <Words>531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6889</cp:revision>
  <cp:lastPrinted>2021-07-01T07:38:07Z</cp:lastPrinted>
  <dcterms:created xsi:type="dcterms:W3CDTF">2018-03-27T06:03:00Z</dcterms:created>
  <dcterms:modified xsi:type="dcterms:W3CDTF">2026-05-20T07:01:07Z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